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287" r:id="rId5"/>
    <p:sldId id="816"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579" r:id="rId34"/>
    <p:sldId id="580" r:id="rId35"/>
    <p:sldId id="581" r:id="rId36"/>
    <p:sldId id="582" r:id="rId37"/>
    <p:sldId id="383" r:id="rId38"/>
    <p:sldId id="525" r:id="rId39"/>
    <p:sldId id="583" r:id="rId40"/>
    <p:sldId id="561" r:id="rId41"/>
    <p:sldId id="323" r:id="rId42"/>
    <p:sldId id="455" r:id="rId43"/>
    <p:sldId id="689" r:id="rId44"/>
    <p:sldId id="595" r:id="rId45"/>
    <p:sldId id="688" r:id="rId46"/>
    <p:sldId id="398" r:id="rId47"/>
    <p:sldId id="666" r:id="rId48"/>
    <p:sldId id="667" r:id="rId49"/>
    <p:sldId id="307" r:id="rId50"/>
    <p:sldId id="321" r:id="rId51"/>
    <p:sldId id="409" r:id="rId52"/>
    <p:sldId id="410" r:id="rId53"/>
    <p:sldId id="411" r:id="rId54"/>
    <p:sldId id="413" r:id="rId55"/>
    <p:sldId id="412" r:id="rId56"/>
    <p:sldId id="308" r:id="rId57"/>
    <p:sldId id="415" r:id="rId58"/>
    <p:sldId id="419" r:id="rId59"/>
    <p:sldId id="526" r:id="rId60"/>
    <p:sldId id="495" r:id="rId61"/>
    <p:sldId id="418" r:id="rId62"/>
    <p:sldId id="416" r:id="rId63"/>
    <p:sldId id="408" r:id="rId64"/>
    <p:sldId id="417" r:id="rId65"/>
    <p:sldId id="527" r:id="rId66"/>
    <p:sldId id="530" r:id="rId67"/>
    <p:sldId id="528" r:id="rId68"/>
    <p:sldId id="333" r:id="rId69"/>
    <p:sldId id="334" r:id="rId70"/>
    <p:sldId id="335" r:id="rId71"/>
    <p:sldId id="338" r:id="rId72"/>
    <p:sldId id="529" r:id="rId73"/>
    <p:sldId id="349" r:id="rId74"/>
    <p:sldId id="348" r:id="rId75"/>
    <p:sldId id="350" r:id="rId76"/>
    <p:sldId id="351" r:id="rId77"/>
    <p:sldId id="299" r:id="rId78"/>
    <p:sldId id="353" r:id="rId79"/>
    <p:sldId id="825" r:id="rId80"/>
    <p:sldId id="584" r:id="rId81"/>
    <p:sldId id="585" r:id="rId82"/>
    <p:sldId id="826" r:id="rId83"/>
    <p:sldId id="696" r:id="rId84"/>
    <p:sldId id="697" r:id="rId85"/>
    <p:sldId id="610" r:id="rId86"/>
    <p:sldId id="698" r:id="rId87"/>
    <p:sldId id="634" r:id="rId88"/>
    <p:sldId id="699" r:id="rId89"/>
    <p:sldId id="614" r:id="rId90"/>
    <p:sldId id="703" r:id="rId91"/>
    <p:sldId id="701" r:id="rId92"/>
    <p:sldId id="702" r:id="rId93"/>
    <p:sldId id="646" r:id="rId94"/>
    <p:sldId id="827" r:id="rId95"/>
    <p:sldId id="648" r:id="rId96"/>
    <p:sldId id="828" r:id="rId97"/>
    <p:sldId id="829" r:id="rId98"/>
    <p:sldId id="820" r:id="rId99"/>
    <p:sldId id="438" r:id="rId100"/>
    <p:sldId id="497" r:id="rId101"/>
    <p:sldId id="439" r:id="rId102"/>
    <p:sldId id="830" r:id="rId103"/>
    <p:sldId id="440" r:id="rId104"/>
    <p:sldId id="831" r:id="rId105"/>
    <p:sldId id="832" r:id="rId106"/>
    <p:sldId id="278" r:id="rId107"/>
    <p:sldId id="668" r:id="rId108"/>
    <p:sldId id="372" r:id="rId109"/>
    <p:sldId id="374" r:id="rId110"/>
    <p:sldId id="345" r:id="rId111"/>
    <p:sldId id="768" r:id="rId112"/>
    <p:sldId id="378" r:id="rId113"/>
    <p:sldId id="769" r:id="rId114"/>
    <p:sldId id="770" r:id="rId115"/>
    <p:sldId id="771" r:id="rId116"/>
    <p:sldId id="772" r:id="rId117"/>
    <p:sldId id="774" r:id="rId118"/>
    <p:sldId id="775" r:id="rId119"/>
    <p:sldId id="776" r:id="rId120"/>
    <p:sldId id="777" r:id="rId121"/>
    <p:sldId id="778" r:id="rId122"/>
    <p:sldId id="779" r:id="rId123"/>
    <p:sldId id="780" r:id="rId124"/>
    <p:sldId id="781" r:id="rId125"/>
    <p:sldId id="782" r:id="rId126"/>
    <p:sldId id="369" r:id="rId127"/>
    <p:sldId id="783" r:id="rId128"/>
    <p:sldId id="360" r:id="rId129"/>
    <p:sldId id="784" r:id="rId130"/>
    <p:sldId id="833" r:id="rId131"/>
    <p:sldId id="834" r:id="rId132"/>
    <p:sldId id="295" r:id="rId133"/>
    <p:sldId id="371" r:id="rId134"/>
    <p:sldId id="671"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07"/>
    <p:restoredTop sz="94334" autoAdjust="0"/>
  </p:normalViewPr>
  <p:slideViewPr>
    <p:cSldViewPr snapToGrid="0" snapToObjects="1">
      <p:cViewPr varScale="1">
        <p:scale>
          <a:sx n="151" d="100"/>
          <a:sy n="151" d="100"/>
        </p:scale>
        <p:origin x="10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41</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46</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sv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halkboard" panose="03050602040202020205" pitchFamily="66" charset="77"/>
              </a:rPr>
              <a:t>Practical Messaging</a:t>
            </a:r>
          </a:p>
        </p:txBody>
      </p:sp>
      <p:sp>
        <p:nvSpPr>
          <p:cNvPr id="3" name="Subtitle 2"/>
          <p:cNvSpPr>
            <a:spLocks noGrp="1"/>
          </p:cNvSpPr>
          <p:nvPr>
            <p:ph type="subTitle" idx="1"/>
          </p:nvPr>
        </p:nvSpPr>
        <p:spPr/>
        <p:txBody>
          <a:bodyPr>
            <a:normAutofit/>
          </a:bodyPr>
          <a:lstStyle/>
          <a:p>
            <a:r>
              <a:rPr lang="en-US" sz="1800" dirty="0">
                <a:latin typeface="Chalkboard" panose="03050602040202020205" pitchFamily="66" charset="77"/>
              </a:rPr>
              <a:t>A 101 guide to messaging</a:t>
            </a:r>
          </a:p>
          <a:p>
            <a:r>
              <a:rPr lang="en-US" sz="1800" dirty="0">
                <a:latin typeface="Chalkboard" panose="03050602040202020205" pitchFamily="66" charset="77"/>
              </a:rPr>
              <a:t>Ian Cooper</a:t>
            </a:r>
          </a:p>
          <a:p>
            <a:r>
              <a:rPr lang="en-US" sz="1800" dirty="0">
                <a:latin typeface="Chalkboard" panose="03050602040202020205" pitchFamily="66" charset="77"/>
              </a:rPr>
              <a:t>X/</a:t>
            </a:r>
            <a:r>
              <a:rPr lang="en-US" sz="1800" dirty="0" err="1">
                <a:latin typeface="Chalkboard" panose="03050602040202020205" pitchFamily="66" charset="77"/>
              </a:rPr>
              <a:t>Hachyderm</a:t>
            </a:r>
            <a:r>
              <a:rPr lang="en-US" sz="1800" dirty="0">
                <a:latin typeface="Chalkboard" panose="03050602040202020205" pitchFamily="66" charset="77"/>
              </a:rPr>
              <a:t>: </a:t>
            </a:r>
            <a:r>
              <a:rPr lang="en-US" sz="1800" dirty="0" err="1">
                <a:latin typeface="Chalkboard" panose="03050602040202020205" pitchFamily="66" charset="77"/>
              </a:rPr>
              <a:t>ICooper</a:t>
            </a:r>
            <a:endParaRPr lang="en-US" sz="1800" dirty="0">
              <a:latin typeface="Chalkboard" panose="03050602040202020205" pitchFamily="66" charset="77"/>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573677"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Documentation</a:t>
            </a:r>
            <a:endParaRPr lang="en-GB" sz="2800" b="1" dirty="0">
              <a:latin typeface="Chalkboard" panose="03050602040202020205" pitchFamily="66" charset="77"/>
            </a:endParaRPr>
          </a:p>
        </p:txBody>
      </p:sp>
    </p:spTree>
    <p:extLst>
      <p:ext uri="{BB962C8B-B14F-4D97-AF65-F5344CB8AC3E}">
        <p14:creationId xmlns:p14="http://schemas.microsoft.com/office/powerpoint/2010/main" val="1201372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83027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3915509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159339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126</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Observability</a:t>
            </a:r>
            <a:endParaRPr lang="en-GB" sz="2800" b="1" dirty="0">
              <a:latin typeface="Chalkboard" panose="03050602040202020205" pitchFamily="66" charset="77"/>
            </a:endParaRPr>
          </a:p>
        </p:txBody>
      </p:sp>
    </p:spTree>
    <p:extLst>
      <p:ext uri="{BB962C8B-B14F-4D97-AF65-F5344CB8AC3E}">
        <p14:creationId xmlns:p14="http://schemas.microsoft.com/office/powerpoint/2010/main" val="1021526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235226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224697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21372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2128959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41</a:t>
            </a:fld>
            <a:endParaRPr lang="en-US"/>
          </a:p>
        </p:txBody>
      </p:sp>
      <p:sp>
        <p:nvSpPr>
          <p:cNvPr id="6" name="Rectangle 5"/>
          <p:cNvSpPr/>
          <p:nvPr/>
        </p:nvSpPr>
        <p:spPr>
          <a:xfrm>
            <a:off x="457200" y="2329804"/>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535908" y="4634133"/>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535908" y="3151774"/>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535908" y="3858328"/>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364612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46</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Tree>
    <p:extLst>
      <p:ext uri="{BB962C8B-B14F-4D97-AF65-F5344CB8AC3E}">
        <p14:creationId xmlns:p14="http://schemas.microsoft.com/office/powerpoint/2010/main" val="125983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51</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spTree>
    <p:extLst>
      <p:ext uri="{BB962C8B-B14F-4D97-AF65-F5344CB8AC3E}">
        <p14:creationId xmlns:p14="http://schemas.microsoft.com/office/powerpoint/2010/main" val="1690615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345411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3177694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411467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504285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3297022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108014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p:txBody>
          <a:bodyPr/>
          <a:lstStyle/>
          <a:p>
            <a:r>
              <a:rPr lang="en-US" dirty="0">
                <a:latin typeface="Chalkboard" panose="03050602040202020205" pitchFamily="66" charset="77"/>
              </a:rPr>
              <a:t>Course Content</a:t>
            </a: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472190" y="2751082"/>
            <a:ext cx="8229600" cy="2204739"/>
          </a:xfrm>
        </p:spPr>
        <p:txBody>
          <a:bodyPr>
            <a:normAutofit/>
          </a:bodyPr>
          <a:lstStyle/>
          <a:p>
            <a:pPr marL="0" indent="0" algn="ctr">
              <a:buNone/>
            </a:pPr>
            <a:r>
              <a:rPr lang="en-US" sz="2400" dirty="0">
                <a:hlinkClick r:id="rId3"/>
              </a:rPr>
              <a:t>https://github.com/iancooper/practical-messaging</a:t>
            </a:r>
            <a:endParaRPr lang="en-US" sz="2400" dirty="0"/>
          </a:p>
          <a:p>
            <a:pPr algn="ctr"/>
            <a:endParaRPr lang="en-US" sz="2400" dirty="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229232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38648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1456556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287173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9606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796372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1011233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79626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2501202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214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1875012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3" y="3186626"/>
            <a:ext cx="4936663" cy="523220"/>
          </a:xfrm>
          <a:prstGeom prst="rect">
            <a:avLst/>
          </a:prstGeom>
          <a:noFill/>
        </p:spPr>
        <p:txBody>
          <a:bodyPr wrap="square" rtlCol="0">
            <a:spAutoFit/>
          </a:bodyPr>
          <a:lstStyle/>
          <a:p>
            <a:r>
              <a:rPr lang="en-US" sz="2700" b="1" dirty="0">
                <a:latin typeface="Chalkboard" panose="03050602040202020205" pitchFamily="66" charset="77"/>
              </a:rPr>
              <a:t>Scaling </a:t>
            </a:r>
            <a:r>
              <a:rPr lang="en-US" sz="2800" b="1" dirty="0">
                <a:latin typeface="Chalkboard" panose="03050602040202020205" pitchFamily="66" charset="77"/>
              </a:rPr>
              <a:t>Queues</a:t>
            </a:r>
            <a:r>
              <a:rPr lang="en-US" sz="2700" b="1" dirty="0">
                <a:latin typeface="Chalkboard" panose="03050602040202020205" pitchFamily="66" charset="77"/>
              </a:rPr>
              <a:t> and Streams</a:t>
            </a:r>
          </a:p>
        </p:txBody>
      </p:sp>
    </p:spTree>
    <p:extLst>
      <p:ext uri="{BB962C8B-B14F-4D97-AF65-F5344CB8AC3E}">
        <p14:creationId xmlns:p14="http://schemas.microsoft.com/office/powerpoint/2010/main" val="3769397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399" y="3186626"/>
            <a:ext cx="3726067" cy="523220"/>
          </a:xfrm>
          <a:prstGeom prst="rect">
            <a:avLst/>
          </a:prstGeom>
          <a:noFill/>
        </p:spPr>
        <p:txBody>
          <a:bodyPr wrap="square" rtlCol="0">
            <a:spAutoFit/>
          </a:bodyPr>
          <a:lstStyle/>
          <a:p>
            <a:r>
              <a:rPr lang="en-US" sz="2800" b="1" dirty="0">
                <a:latin typeface="Chalkboard" panose="03050602040202020205" pitchFamily="66" charset="77"/>
              </a:rPr>
              <a:t>Archive and Replay</a:t>
            </a:r>
          </a:p>
        </p:txBody>
      </p:sp>
    </p:spTree>
    <p:extLst>
      <p:ext uri="{BB962C8B-B14F-4D97-AF65-F5344CB8AC3E}">
        <p14:creationId xmlns:p14="http://schemas.microsoft.com/office/powerpoint/2010/main" val="3186238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819556" y="2951946"/>
            <a:ext cx="3504888" cy="954107"/>
          </a:xfrm>
          <a:prstGeom prst="rect">
            <a:avLst/>
          </a:prstGeom>
          <a:noFill/>
        </p:spPr>
        <p:txBody>
          <a:bodyPr wrap="square" rtlCol="0">
            <a:spAutoFit/>
          </a:bodyPr>
          <a:lstStyle/>
          <a:p>
            <a:pPr algn="ctr"/>
            <a:r>
              <a:rPr lang="en-US" sz="2800" b="1" dirty="0">
                <a:latin typeface="Chalkboard" panose="03050602040202020205" pitchFamily="66" charset="77"/>
              </a:rPr>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Versioning</a:t>
            </a:r>
            <a:endParaRPr lang="en-GB" sz="2800" b="1" dirty="0">
              <a:latin typeface="Chalkboard" panose="03050602040202020205" pitchFamily="66" charset="77"/>
            </a:endParaRPr>
          </a:p>
        </p:txBody>
      </p:sp>
    </p:spTree>
    <p:extLst>
      <p:ext uri="{BB962C8B-B14F-4D97-AF65-F5344CB8AC3E}">
        <p14:creationId xmlns:p14="http://schemas.microsoft.com/office/powerpoint/2010/main" val="2547209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30124</TotalTime>
  <Words>13295</Words>
  <Application>Microsoft Macintosh PowerPoint</Application>
  <PresentationFormat>On-screen Show (4:3)</PresentationFormat>
  <Paragraphs>1393</Paragraphs>
  <Slides>139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627</cp:revision>
  <dcterms:created xsi:type="dcterms:W3CDTF">2012-05-22T19:34:54Z</dcterms:created>
  <dcterms:modified xsi:type="dcterms:W3CDTF">2024-09-30T14:46:09Z</dcterms:modified>
</cp:coreProperties>
</file>